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49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88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03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93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59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8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85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8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70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097-0961-4E33-A9EF-65A1D77BF5FF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9D97-1D36-49C5-A9F7-EB74BEAD9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4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19.jpe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" y="193228"/>
            <a:ext cx="12202567" cy="645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24315" y="4063713"/>
            <a:ext cx="540913" cy="12553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20" y="4130224"/>
            <a:ext cx="540913" cy="12288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23159" y="4094559"/>
            <a:ext cx="529487" cy="12288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44" y="4094559"/>
            <a:ext cx="540913" cy="125531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7628743" y="2213445"/>
            <a:ext cx="1976497" cy="491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FFC000"/>
                </a:solidFill>
                <a:latin typeface="Freestyle Script" panose="030804020302050B0404" pitchFamily="66" charset="0"/>
              </a:rPr>
              <a:t>2022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450463" y="2302840"/>
            <a:ext cx="1735426" cy="576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FFC000"/>
                </a:solidFill>
                <a:latin typeface="Freestyle Script" panose="030804020302050B0404" pitchFamily="66" charset="0"/>
              </a:rPr>
              <a:t>FELIZ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69" y="2835381"/>
            <a:ext cx="573692" cy="272156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24" y="2881930"/>
            <a:ext cx="573692" cy="27215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33" y="2873680"/>
            <a:ext cx="573692" cy="27215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41" y="2874018"/>
            <a:ext cx="573692" cy="272156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06" y="2864642"/>
            <a:ext cx="573692" cy="272156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59" y="2923023"/>
            <a:ext cx="573692" cy="272156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72" y="2923023"/>
            <a:ext cx="573692" cy="272156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35" y="2909699"/>
            <a:ext cx="573692" cy="27215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98" y="2896375"/>
            <a:ext cx="573692" cy="27215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61" y="2904503"/>
            <a:ext cx="573692" cy="272156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05" y="3000720"/>
            <a:ext cx="573692" cy="272156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68" y="2987781"/>
            <a:ext cx="573692" cy="272156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34" y="2971426"/>
            <a:ext cx="573692" cy="272156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11" y="2944337"/>
            <a:ext cx="573692" cy="272156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92" y="2971426"/>
            <a:ext cx="573692" cy="272156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35" y="2971426"/>
            <a:ext cx="573692" cy="272156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25" y="2983186"/>
            <a:ext cx="573692" cy="272156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2" y="2971426"/>
            <a:ext cx="573692" cy="2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" y="365125"/>
            <a:ext cx="12174828" cy="6173019"/>
          </a:xfr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31" y="2396069"/>
            <a:ext cx="293709" cy="66452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4954" y="2396068"/>
            <a:ext cx="289288" cy="671361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5" y="964698"/>
            <a:ext cx="1543265" cy="264832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55" y="886207"/>
            <a:ext cx="1571902" cy="2452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05" y="1152742"/>
            <a:ext cx="253391" cy="3084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9" y="1266501"/>
            <a:ext cx="143424" cy="145665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76" y="1553019"/>
            <a:ext cx="143424" cy="145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27" y="1266501"/>
            <a:ext cx="1223956" cy="6929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34" y="2206006"/>
            <a:ext cx="452764" cy="18429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4" y="2196709"/>
            <a:ext cx="452764" cy="18429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65" y="2184613"/>
            <a:ext cx="452764" cy="184298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91" y="2204240"/>
            <a:ext cx="452764" cy="184298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01" y="2204240"/>
            <a:ext cx="452764" cy="184298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03" y="2196709"/>
            <a:ext cx="452764" cy="184298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15" y="2200659"/>
            <a:ext cx="452764" cy="184298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22" y="2211770"/>
            <a:ext cx="452764" cy="184298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97" y="2196709"/>
            <a:ext cx="452764" cy="1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0"/>
            <a:ext cx="9151497" cy="6863624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76" y="857134"/>
            <a:ext cx="1648055" cy="16671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93" y="2934432"/>
            <a:ext cx="162982" cy="37543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182">
            <a:off x="9268422" y="2588159"/>
            <a:ext cx="185590" cy="83549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62">
            <a:off x="9329565" y="191512"/>
            <a:ext cx="903876" cy="20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50"/>
            <a:ext cx="12192000" cy="592444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55" y="768959"/>
            <a:ext cx="1156617" cy="9002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48" y="1093642"/>
            <a:ext cx="767097" cy="70951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474" y="981169"/>
            <a:ext cx="767097" cy="7095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10" y="1718320"/>
            <a:ext cx="418426" cy="1984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7" y="1701660"/>
            <a:ext cx="418426" cy="1984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58" y="1698762"/>
            <a:ext cx="418426" cy="19849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22" y="1698762"/>
            <a:ext cx="418426" cy="19849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98" y="1681833"/>
            <a:ext cx="418426" cy="19849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05" y="1669181"/>
            <a:ext cx="418426" cy="19849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73" y="1656542"/>
            <a:ext cx="418426" cy="19849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60" y="1647674"/>
            <a:ext cx="418426" cy="19849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09" y="1647675"/>
            <a:ext cx="418426" cy="19849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20" y="1768060"/>
            <a:ext cx="418426" cy="19849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62" y="1754837"/>
            <a:ext cx="418426" cy="19849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20" y="1754837"/>
            <a:ext cx="418426" cy="19849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02" y="1738347"/>
            <a:ext cx="418426" cy="19849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09" y="1718320"/>
            <a:ext cx="418426" cy="19849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83" y="1771709"/>
            <a:ext cx="418426" cy="19849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623511" y="2511380"/>
            <a:ext cx="5065954" cy="2176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arranjo de sinos será na cor amarelo com alguns detalhes em vermelho. Os anjos serão na cor amarela com as trombetas vermelhas e a rede tipo cascata na cor amarela.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4788671" y="2053998"/>
            <a:ext cx="1307329" cy="71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06" y="337930"/>
            <a:ext cx="5707423" cy="6520070"/>
          </a:xfrm>
          <a:prstGeom prst="rect">
            <a:avLst/>
          </a:prstGeom>
        </p:spPr>
      </p:pic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2127" y="2442003"/>
            <a:ext cx="216998" cy="534464"/>
          </a:xfrm>
        </p:spPr>
      </p:pic>
      <p:pic>
        <p:nvPicPr>
          <p:cNvPr id="9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23" y="2054507"/>
            <a:ext cx="112072" cy="728447"/>
          </a:xfrm>
          <a:prstGeom prst="rect">
            <a:avLst/>
          </a:prstGeom>
        </p:spPr>
      </p:pic>
      <p:pic>
        <p:nvPicPr>
          <p:cNvPr id="10" name="Espaço Reservado para Conteúd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72" y="1961320"/>
            <a:ext cx="45719" cy="728447"/>
          </a:xfrm>
          <a:prstGeom prst="rect">
            <a:avLst/>
          </a:prstGeom>
        </p:spPr>
      </p:pic>
      <p:pic>
        <p:nvPicPr>
          <p:cNvPr id="11" name="Espaço Reservado para Conteúdo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18" y="2054508"/>
            <a:ext cx="59634" cy="728447"/>
          </a:xfrm>
          <a:prstGeom prst="rect">
            <a:avLst/>
          </a:prstGeom>
        </p:spPr>
      </p:pic>
      <p:pic>
        <p:nvPicPr>
          <p:cNvPr id="12" name="Espaço Reservado para Conteúdo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2" y="2087850"/>
            <a:ext cx="98247" cy="728447"/>
          </a:xfrm>
          <a:prstGeom prst="rect">
            <a:avLst/>
          </a:prstGeom>
        </p:spPr>
      </p:pic>
      <p:pic>
        <p:nvPicPr>
          <p:cNvPr id="14" name="Espaço Reservado para Conteúdo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9" y="2427207"/>
            <a:ext cx="201820" cy="4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99"/>
            <a:ext cx="12157024" cy="590744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79" y="4816699"/>
            <a:ext cx="606554" cy="2318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33" y="4816699"/>
            <a:ext cx="606554" cy="2318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10" y="4816699"/>
            <a:ext cx="606554" cy="2318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58" y="4816699"/>
            <a:ext cx="606554" cy="2318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44" y="2524259"/>
            <a:ext cx="847669" cy="145464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06" y="3579914"/>
            <a:ext cx="843959" cy="61122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7" y="3239834"/>
            <a:ext cx="383693" cy="9513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41" y="3271234"/>
            <a:ext cx="371028" cy="91990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58" y="3034057"/>
            <a:ext cx="954293" cy="43504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68" y="3482495"/>
            <a:ext cx="299896" cy="69082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" y="3482496"/>
            <a:ext cx="301527" cy="69458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3495072"/>
            <a:ext cx="158607" cy="5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1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635"/>
            <a:ext cx="12192000" cy="592444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70" y="3322749"/>
            <a:ext cx="847669" cy="14546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902299"/>
            <a:ext cx="818890" cy="3733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74" y="3468428"/>
            <a:ext cx="831939" cy="748744"/>
          </a:xfrm>
          <a:prstGeom prst="rect">
            <a:avLst/>
          </a:prstGeom>
        </p:spPr>
      </p:pic>
      <p:pic>
        <p:nvPicPr>
          <p:cNvPr id="8" name="Espaço Reservado para Conteúdo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4191" y="4421350"/>
            <a:ext cx="278066" cy="712081"/>
          </a:xfrm>
          <a:prstGeom prst="rect">
            <a:avLst/>
          </a:prstGeom>
        </p:spPr>
      </p:pic>
      <p:pic>
        <p:nvPicPr>
          <p:cNvPr id="9" name="Espaço Reservado para Conteúdo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5819" y="4217172"/>
            <a:ext cx="307196" cy="655332"/>
          </a:xfrm>
          <a:prstGeom prst="rect">
            <a:avLst/>
          </a:prstGeom>
        </p:spPr>
      </p:pic>
      <p:pic>
        <p:nvPicPr>
          <p:cNvPr id="10" name="Espaço Reservado para Conteúdo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8701" y="3946491"/>
            <a:ext cx="249797" cy="575030"/>
          </a:xfrm>
          <a:prstGeom prst="rect">
            <a:avLst/>
          </a:prstGeom>
        </p:spPr>
      </p:pic>
      <p:pic>
        <p:nvPicPr>
          <p:cNvPr id="11" name="Espaço Reservado para Conteúdo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8727" y="3612735"/>
            <a:ext cx="217532" cy="604437"/>
          </a:xfrm>
          <a:prstGeom prst="rect">
            <a:avLst/>
          </a:prstGeom>
        </p:spPr>
      </p:pic>
      <p:pic>
        <p:nvPicPr>
          <p:cNvPr id="12" name="Espaço Reservado para Conteúdo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41" y="4506984"/>
            <a:ext cx="296810" cy="731040"/>
          </a:xfrm>
          <a:prstGeom prst="rect">
            <a:avLst/>
          </a:prstGeom>
        </p:spPr>
      </p:pic>
      <p:pic>
        <p:nvPicPr>
          <p:cNvPr id="13" name="Espaço Reservado para Conteúdo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28" y="3682205"/>
            <a:ext cx="217203" cy="534967"/>
          </a:xfrm>
          <a:prstGeom prst="rect">
            <a:avLst/>
          </a:prstGeom>
        </p:spPr>
      </p:pic>
      <p:pic>
        <p:nvPicPr>
          <p:cNvPr id="14" name="Espaço Reservado para Conteúdo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20" y="3933443"/>
            <a:ext cx="204228" cy="503012"/>
          </a:xfrm>
          <a:prstGeom prst="rect">
            <a:avLst/>
          </a:prstGeom>
        </p:spPr>
      </p:pic>
      <p:pic>
        <p:nvPicPr>
          <p:cNvPr id="15" name="Espaço Reservado para Conteúdo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83" y="4275617"/>
            <a:ext cx="257442" cy="63407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247" y="5738790"/>
            <a:ext cx="606554" cy="23182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812" y="5765963"/>
            <a:ext cx="606554" cy="23182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23" y="5738790"/>
            <a:ext cx="606554" cy="2318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12" y="4187765"/>
            <a:ext cx="215919" cy="49738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675" y="4420437"/>
            <a:ext cx="215919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51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35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Freestyle Script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Suelen Zanco</dc:creator>
  <cp:lastModifiedBy>Usuario</cp:lastModifiedBy>
  <cp:revision>20</cp:revision>
  <dcterms:created xsi:type="dcterms:W3CDTF">2021-10-15T15:24:58Z</dcterms:created>
  <dcterms:modified xsi:type="dcterms:W3CDTF">2021-10-26T13:19:33Z</dcterms:modified>
</cp:coreProperties>
</file>